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7756-2909-41D7-8680-DD1A3997C8A3}" type="datetimeFigureOut">
              <a:rPr lang="nl-NL" smtClean="0"/>
              <a:pPr/>
              <a:t>4-2-2015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2180-DEA2-454B-A7D3-F18F4FEC1D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63688" y="263691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HET LEVEN VERLIEST ZIJN GLANS</a:t>
            </a:r>
          </a:p>
          <a:p>
            <a:pPr algn="ctr"/>
            <a:endParaRPr lang="nl-NL" sz="3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N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Zingend Geloven 8, 31</a:t>
            </a:r>
            <a:endParaRPr lang="nl-N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0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">
        <p:fade/>
      </p:transition>
    </mc:Choice>
    <mc:Fallback>
      <p:transition spd="slow" advTm="9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6" y="0"/>
            <a:ext cx="9167466" cy="6858000"/>
          </a:xfrm>
          <a:prstGeom prst="rect">
            <a:avLst/>
          </a:prstGeom>
        </p:spPr>
      </p:pic>
      <p:pic>
        <p:nvPicPr>
          <p:cNvPr id="6" name="Afbeelding 5" descr="IMG_835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7">
        <p:fade/>
      </p:transition>
    </mc:Choice>
    <mc:Fallback>
      <p:transition spd="slow" advTm="37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971601" y="1124744"/>
            <a:ext cx="31683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nl-N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bg1">
                    <a:lumMod val="65000"/>
                  </a:schemeClr>
                </a:solidFill>
              </a:rPr>
              <a:t>Het leven verliest zijn glans,</a:t>
            </a: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bg1">
                    <a:lumMod val="65000"/>
                  </a:schemeClr>
                </a:solidFill>
              </a:rPr>
              <a:t>het vuur verdoft in de ogen.</a:t>
            </a: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bg1">
                    <a:lumMod val="65000"/>
                  </a:schemeClr>
                </a:solidFill>
              </a:rPr>
              <a:t>De grond die ons draagt </a:t>
            </a: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bg1">
                    <a:lumMod val="65000"/>
                  </a:schemeClr>
                </a:solidFill>
              </a:rPr>
              <a:t>beeft en schuift,</a:t>
            </a: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bg1">
                    <a:lumMod val="65000"/>
                  </a:schemeClr>
                </a:solidFill>
              </a:rPr>
              <a:t>een schrille kreet van de vogel.</a:t>
            </a:r>
          </a:p>
          <a:p>
            <a:endParaRPr lang="nl-NL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fbeelding 4" descr="IMG_8357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310"/>
            <a:ext cx="4499992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860032" y="1412776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Het leven verliest </a:t>
            </a:r>
            <a:r>
              <a:rPr lang="nl-NL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zijn </a:t>
            </a: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glans,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het vuur verdoft in de ogen.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grond die ons draagt 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beeft en schuift,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een schrille kreet van de vogel.</a:t>
            </a:r>
          </a:p>
        </p:txBody>
      </p:sp>
      <p:pic>
        <p:nvPicPr>
          <p:cNvPr id="2" name="13 Het leven verliest zijn gl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54">
        <p:fade/>
      </p:transition>
    </mc:Choice>
    <mc:Fallback>
      <p:transition spd="slow" advTm="20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076056" y="1556792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Maar jij zalft mijn handen, 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mijn hoofd,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behoedt mij voor dwalen.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Een vuur ben je, 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heilige grond, lichtweg 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het dal van de dood.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4921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87">
        <p:fade/>
      </p:transition>
    </mc:Choice>
    <mc:Fallback>
      <p:transition spd="slow" advTm="1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1064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76056" y="836712"/>
            <a:ext cx="388843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ekst:	Andries </a:t>
            </a:r>
            <a:r>
              <a:rPr lang="nl-N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Govaart</a:t>
            </a:r>
            <a:endParaRPr lang="nl-N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eeld:	Corja </a:t>
            </a:r>
            <a:r>
              <a:rPr lang="nl-N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Bekius</a:t>
            </a:r>
            <a:endParaRPr lang="nl-N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uziek:	Toon Hagen</a:t>
            </a: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ang:	Arie Boers</a:t>
            </a: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Hannina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Boers </a:t>
            </a: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Daniël Claas</a:t>
            </a:r>
            <a:endParaRPr lang="nl-N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Henk </a:t>
            </a:r>
            <a:r>
              <a:rPr lang="nl-NL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Gilhuis</a:t>
            </a:r>
            <a:endParaRPr lang="nl-NL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Jorien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Habing </a:t>
            </a:r>
            <a:endParaRPr lang="nl-N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Paul 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Ruyssenaars </a:t>
            </a: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Nathalie Swinkels</a:t>
            </a:r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nl-NL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Jojanneke</a:t>
            </a:r>
            <a:r>
              <a:rPr lang="nl-N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Vermaak</a:t>
            </a:r>
          </a:p>
          <a:p>
            <a:endParaRPr lang="nl-N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nl-NL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eluid:	Kees van Mechelen</a:t>
            </a:r>
          </a:p>
          <a:p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77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2">
        <p:fade/>
      </p:transition>
    </mc:Choice>
    <mc:Fallback>
      <p:transition spd="slow" advTm="12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71</Words>
  <Application>Microsoft Office PowerPoint</Application>
  <PresentationFormat>Diavoorstelling (4:3)</PresentationFormat>
  <Paragraphs>40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Eignaar</dc:creator>
  <cp:lastModifiedBy>Corja Menken-Bekius</cp:lastModifiedBy>
  <cp:revision>40</cp:revision>
  <dcterms:created xsi:type="dcterms:W3CDTF">2013-03-01T09:05:18Z</dcterms:created>
  <dcterms:modified xsi:type="dcterms:W3CDTF">2015-02-04T14:16:08Z</dcterms:modified>
</cp:coreProperties>
</file>